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247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257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61254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3792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3142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1206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3552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40184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4563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0999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717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161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0903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9977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8837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942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690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7AA3D2B-3C0A-4D9C-806E-FF6F4FC9A223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1ECA9-B4AC-4785-959D-FC11D0B080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35285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67840" y="2002972"/>
            <a:ext cx="8740989" cy="1633586"/>
          </a:xfrm>
        </p:spPr>
        <p:txBody>
          <a:bodyPr/>
          <a:lstStyle/>
          <a:p>
            <a:pPr algn="ctr"/>
            <a:r>
              <a:rPr lang="ru-RU" dirty="0" smtClean="0"/>
              <a:t>Синтезатор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642223" y="4542250"/>
            <a:ext cx="3866606" cy="1655762"/>
          </a:xfrm>
        </p:spPr>
        <p:txBody>
          <a:bodyPr/>
          <a:lstStyle/>
          <a:p>
            <a:pPr algn="r"/>
            <a:r>
              <a:rPr lang="ru-RU" dirty="0" smtClean="0"/>
              <a:t>Проект </a:t>
            </a:r>
            <a:r>
              <a:rPr lang="ru-RU" dirty="0" smtClean="0"/>
              <a:t>Панюшина Даниила </a:t>
            </a:r>
            <a:r>
              <a:rPr lang="ru-RU" dirty="0" smtClean="0"/>
              <a:t>по предмету «практикум на ЭВМ» 19Б12-пу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0032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426657"/>
            <a:ext cx="10515600" cy="853503"/>
          </a:xfrm>
        </p:spPr>
        <p:txBody>
          <a:bodyPr/>
          <a:lstStyle/>
          <a:p>
            <a:pPr algn="ctr"/>
            <a:r>
              <a:rPr lang="ru-RU" dirty="0" smtClean="0"/>
              <a:t>Цель работы: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409100"/>
            <a:ext cx="9969137" cy="199743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Проект разрабатывается ради изучения возможностей аппаратно-программных средств </a:t>
            </a:r>
            <a:r>
              <a:rPr lang="en-US" dirty="0"/>
              <a:t>Arduino</a:t>
            </a:r>
            <a:r>
              <a:rPr lang="ru-RU" dirty="0"/>
              <a:t>. 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Результат </a:t>
            </a:r>
            <a:r>
              <a:rPr lang="ru-RU" dirty="0"/>
              <a:t>работы – устройство, повторяющее некоторые возможности </a:t>
            </a:r>
            <a:r>
              <a:rPr lang="ru-RU" dirty="0" smtClean="0"/>
              <a:t>синтезатора: воспроизведение звуковых волн разных форм, частот и амплитуд.</a:t>
            </a:r>
          </a:p>
        </p:txBody>
      </p:sp>
    </p:spTree>
    <p:extLst>
      <p:ext uri="{BB962C8B-B14F-4D97-AF65-F5344CB8AC3E}">
        <p14:creationId xmlns:p14="http://schemas.microsoft.com/office/powerpoint/2010/main" val="2210681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10796952" cy="1400530"/>
          </a:xfrm>
        </p:spPr>
        <p:txBody>
          <a:bodyPr/>
          <a:lstStyle/>
          <a:p>
            <a:pPr algn="ctr"/>
            <a:r>
              <a:rPr lang="ru-RU" dirty="0" smtClean="0"/>
              <a:t>Требования к устройству: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37553" y="1632273"/>
            <a:ext cx="5628414" cy="5073327"/>
          </a:xfrm>
        </p:spPr>
        <p:txBody>
          <a:bodyPr/>
          <a:lstStyle/>
          <a:p>
            <a:r>
              <a:rPr lang="ru-RU" dirty="0" smtClean="0"/>
              <a:t>Способность вывода 4 форм волн:</a:t>
            </a:r>
            <a:endParaRPr lang="ru-RU" dirty="0"/>
          </a:p>
          <a:p>
            <a:pPr lvl="1"/>
            <a:r>
              <a:rPr lang="ru-RU" dirty="0" smtClean="0"/>
              <a:t>Синусоида</a:t>
            </a:r>
          </a:p>
          <a:p>
            <a:pPr lvl="1"/>
            <a:r>
              <a:rPr lang="ru-RU" dirty="0" smtClean="0"/>
              <a:t>Меандр</a:t>
            </a:r>
          </a:p>
          <a:p>
            <a:pPr lvl="1"/>
            <a:r>
              <a:rPr lang="ru-RU" dirty="0" smtClean="0"/>
              <a:t>Треугольная</a:t>
            </a:r>
          </a:p>
          <a:p>
            <a:pPr lvl="1"/>
            <a:r>
              <a:rPr lang="ru-RU" dirty="0" smtClean="0"/>
              <a:t>Пила</a:t>
            </a:r>
          </a:p>
          <a:p>
            <a:r>
              <a:rPr lang="ru-RU" dirty="0" smtClean="0"/>
              <a:t>Возможность изменения амплитуды (громкости), частоты и формы волны по изменению состояния кнопки (или другого устройства ввода) прямо во время работы устройства.</a:t>
            </a:r>
          </a:p>
          <a:p>
            <a:r>
              <a:rPr lang="ru-RU" dirty="0" smtClean="0"/>
              <a:t>Отображение текущих настроек синтезатора на встроенном мониторе.</a:t>
            </a:r>
          </a:p>
        </p:txBody>
      </p:sp>
      <p:pic>
        <p:nvPicPr>
          <p:cNvPr id="4" name="Picture 2" descr="https://upload.wikimedia.org/wikipedia/commons/thumb/9/92/Waveforms_ru.svg/350px-Waveforms_ru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664" y="1632273"/>
            <a:ext cx="4872631" cy="4204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607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05685" y="372762"/>
            <a:ext cx="9404723" cy="1072861"/>
          </a:xfrm>
        </p:spPr>
        <p:txBody>
          <a:bodyPr/>
          <a:lstStyle/>
          <a:p>
            <a:pPr algn="ctr"/>
            <a:r>
              <a:rPr lang="ru-RU" dirty="0" smtClean="0"/>
              <a:t>Используемое оборудование: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46450" y="1773292"/>
            <a:ext cx="3377254" cy="3509554"/>
          </a:xfrm>
        </p:spPr>
        <p:txBody>
          <a:bodyPr/>
          <a:lstStyle/>
          <a:p>
            <a:r>
              <a:rPr lang="ru-RU" dirty="0" smtClean="0"/>
              <a:t>Плата </a:t>
            </a:r>
            <a:r>
              <a:rPr lang="en-US" dirty="0" smtClean="0"/>
              <a:t>Arduino Due</a:t>
            </a:r>
          </a:p>
          <a:p>
            <a:r>
              <a:rPr lang="ru-RU" dirty="0" smtClean="0"/>
              <a:t>2 </a:t>
            </a:r>
            <a:r>
              <a:rPr lang="ru-RU" dirty="0" err="1" smtClean="0"/>
              <a:t>энкодера</a:t>
            </a:r>
            <a:endParaRPr lang="ru-RU" dirty="0" smtClean="0"/>
          </a:p>
          <a:p>
            <a:r>
              <a:rPr lang="ru-RU" dirty="0" smtClean="0"/>
              <a:t>Клавиатура 4 на 4</a:t>
            </a:r>
          </a:p>
          <a:p>
            <a:r>
              <a:rPr lang="ru-RU" dirty="0" smtClean="0"/>
              <a:t>Монитор</a:t>
            </a:r>
          </a:p>
          <a:p>
            <a:r>
              <a:rPr lang="ru-RU" dirty="0" smtClean="0"/>
              <a:t>Переходник с </a:t>
            </a:r>
            <a:r>
              <a:rPr lang="ru-RU" dirty="0" err="1" smtClean="0"/>
              <a:t>пина</a:t>
            </a:r>
            <a:r>
              <a:rPr lang="ru-RU" dirty="0" smtClean="0"/>
              <a:t> на </a:t>
            </a:r>
            <a:r>
              <a:rPr lang="en-US" dirty="0" smtClean="0"/>
              <a:t>mini-jack</a:t>
            </a:r>
            <a:endParaRPr lang="ru-RU" dirty="0" smtClean="0"/>
          </a:p>
          <a:p>
            <a:r>
              <a:rPr lang="ru-RU" dirty="0" smtClean="0"/>
              <a:t>Панельная плата</a:t>
            </a:r>
          </a:p>
          <a:p>
            <a:r>
              <a:rPr lang="ru-RU" dirty="0" smtClean="0"/>
              <a:t>Провода</a:t>
            </a:r>
          </a:p>
        </p:txBody>
      </p:sp>
      <p:pic>
        <p:nvPicPr>
          <p:cNvPr id="2052" name="Picture 4" descr="https://3d-diy.ru/upload/iblock/b97/arduino-due-0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" t="22288" r="6125" b="23787"/>
          <a:stretch/>
        </p:blipFill>
        <p:spPr bwMode="auto">
          <a:xfrm>
            <a:off x="3748234" y="1323703"/>
            <a:ext cx="3787437" cy="196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www.ardumodel.com/image/cache/catalog/Products/Arduino/KY-040-rotary-enkoder-600x600-1100x1100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2" t="6692" r="12046" b="8089"/>
          <a:stretch/>
        </p:blipFill>
        <p:spPr bwMode="auto">
          <a:xfrm>
            <a:off x="7784728" y="1328606"/>
            <a:ext cx="1683682" cy="196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m1.is.jc9.ru/static/i/kn1/3236/ofb-small-220/products/1d711c1a63a56ed78599023c6f2fa3ec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9" t="15308" r="2371" b="9056"/>
          <a:stretch/>
        </p:blipFill>
        <p:spPr bwMode="auto">
          <a:xfrm>
            <a:off x="9717468" y="1323703"/>
            <a:ext cx="2391833" cy="196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xn----7sbhgu4ahbanfnng.xn--p1ai/wp-content/uploads/2016/08/1pcs-High-Quality-84-48-84x84-LCD-Module-blue-backlight-adapter-PCB-for-font-b-Nokia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9" t="8723" r="2040" b="8406"/>
          <a:stretch/>
        </p:blipFill>
        <p:spPr bwMode="auto">
          <a:xfrm>
            <a:off x="3748233" y="3528069"/>
            <a:ext cx="2259814" cy="1961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://wikihandbk.com/ruwiki/images/thumb/b/b3/Sidekick_Basic_Kit_for_Arduino_V2_Breadboard_4.jpg/1570px-Sidekick_Basic_Kit_for_Arduino_V2_Breadboard_4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2" t="3963" r="12176" b="5349"/>
          <a:stretch/>
        </p:blipFill>
        <p:spPr bwMode="auto">
          <a:xfrm>
            <a:off x="6362367" y="3528069"/>
            <a:ext cx="2217878" cy="196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https://fixfly.ru/images/166/SKU067904h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4564" y="3515642"/>
            <a:ext cx="1973298" cy="197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https://sun9-52.userapi.com/impf/aqr59Wavl8rII4H1cOw-7H3xqLjmtCRdLAnGyQ/BPPJ76bUQbc.jpg?size=2560x1920&amp;quality=96&amp;proxy=1&amp;sign=475f05233be84024256040526a9002f0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4" t="78494" r="46990" b="6015"/>
          <a:stretch/>
        </p:blipFill>
        <p:spPr bwMode="auto">
          <a:xfrm>
            <a:off x="621328" y="5282846"/>
            <a:ext cx="2627497" cy="1114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1438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5130" y="374341"/>
            <a:ext cx="9404723" cy="853568"/>
          </a:xfrm>
        </p:spPr>
        <p:txBody>
          <a:bodyPr/>
          <a:lstStyle/>
          <a:p>
            <a:pPr algn="ctr"/>
            <a:r>
              <a:rPr lang="ru-RU" dirty="0" smtClean="0"/>
              <a:t>Реализация: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4172" y="1602376"/>
            <a:ext cx="11686902" cy="504226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	Воспроизведение волн реализовано через просчёт значения амплитуды: устройство вывода воспроизводит нужную амплитуду в нужный момент времени. Функция просчёта частоты зависит от частоты. Для синусоидальной волны используется таблица со значениями амплитуды (синус просчитать не удаётся «на лету») и для изменения частоты некоторые значения в этой таблице пропускаются. </a:t>
            </a:r>
          </a:p>
          <a:p>
            <a:pPr marL="0" indent="0">
              <a:buNone/>
            </a:pPr>
            <a:r>
              <a:rPr lang="ru-RU" dirty="0"/>
              <a:t>	</a:t>
            </a:r>
            <a:r>
              <a:rPr lang="ru-RU" dirty="0" smtClean="0"/>
              <a:t>Вывод значений на воспроизведение происходит в таймере, который не зависит от скорости основной функции </a:t>
            </a:r>
            <a:r>
              <a:rPr lang="en-US" dirty="0" smtClean="0"/>
              <a:t>loop</a:t>
            </a:r>
            <a:r>
              <a:rPr lang="ru-RU" dirty="0" smtClean="0"/>
              <a:t>(). Это необходимо из-за того, что скорость </a:t>
            </a:r>
            <a:r>
              <a:rPr lang="en-US" dirty="0" smtClean="0"/>
              <a:t>loop’</a:t>
            </a:r>
            <a:r>
              <a:rPr lang="ru-RU" dirty="0" smtClean="0"/>
              <a:t>а не позволяет воспроизводить звук без помех и шумов (скорость прохода по таблице амплитуд имеет большое значение).</a:t>
            </a:r>
          </a:p>
          <a:p>
            <a:pPr marL="0" indent="0">
              <a:buNone/>
            </a:pPr>
            <a:r>
              <a:rPr lang="ru-RU" dirty="0"/>
              <a:t>	</a:t>
            </a:r>
            <a:r>
              <a:rPr lang="ru-RU" dirty="0" smtClean="0"/>
              <a:t>Два </a:t>
            </a:r>
            <a:r>
              <a:rPr lang="ru-RU" dirty="0" err="1" smtClean="0"/>
              <a:t>энкодера</a:t>
            </a:r>
            <a:r>
              <a:rPr lang="ru-RU" dirty="0" smtClean="0"/>
              <a:t> служат для настройки амплитуды и частоты. Их значения считываются на каждой итерации </a:t>
            </a:r>
            <a:r>
              <a:rPr lang="en-US" dirty="0" smtClean="0"/>
              <a:t>loop()</a:t>
            </a:r>
            <a:r>
              <a:rPr lang="ru-RU" dirty="0" smtClean="0"/>
              <a:t>. </a:t>
            </a:r>
          </a:p>
          <a:p>
            <a:pPr marL="0" indent="0">
              <a:buNone/>
            </a:pPr>
            <a:r>
              <a:rPr lang="ru-RU" dirty="0"/>
              <a:t>	</a:t>
            </a:r>
            <a:r>
              <a:rPr lang="ru-RU" dirty="0" smtClean="0"/>
              <a:t>Клавиатура необходима для выбора выводимой волны.</a:t>
            </a:r>
          </a:p>
          <a:p>
            <a:pPr marL="0" indent="0">
              <a:buNone/>
            </a:pPr>
            <a:r>
              <a:rPr lang="ru-RU" dirty="0"/>
              <a:t>	</a:t>
            </a:r>
            <a:r>
              <a:rPr lang="ru-RU" dirty="0" smtClean="0"/>
              <a:t>Текущие настройки волны выводятся на монитор (вывод на каждой итерации </a:t>
            </a:r>
            <a:r>
              <a:rPr lang="en-US" dirty="0" smtClean="0"/>
              <a:t>loop())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5469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3312" y="374341"/>
            <a:ext cx="9404723" cy="781312"/>
          </a:xfrm>
        </p:spPr>
        <p:txBody>
          <a:bodyPr/>
          <a:lstStyle/>
          <a:p>
            <a:pPr algn="ctr"/>
            <a:r>
              <a:rPr lang="ru-RU" dirty="0" smtClean="0"/>
              <a:t>Получившееся устройство:</a:t>
            </a:r>
            <a:endParaRPr lang="ru-RU" dirty="0"/>
          </a:p>
        </p:txBody>
      </p:sp>
      <p:pic>
        <p:nvPicPr>
          <p:cNvPr id="4098" name="Picture 2" descr="https://sun9-52.userapi.com/impf/aqr59Wavl8rII4H1cOw-7H3xqLjmtCRdLAnGyQ/BPPJ76bUQbc.jpg?size=2560x1920&amp;quality=96&amp;proxy=1&amp;sign=475f05233be84024256040526a9002f0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7918" y="1155653"/>
            <a:ext cx="6895509" cy="517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16385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Красный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149</TotalTime>
  <Words>118</Words>
  <Application>Microsoft Office PowerPoint</Application>
  <PresentationFormat>Широкоэкранный</PresentationFormat>
  <Paragraphs>28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Ион</vt:lpstr>
      <vt:lpstr>Синтезатор</vt:lpstr>
      <vt:lpstr>Цель работы:</vt:lpstr>
      <vt:lpstr>Требования к устройству:</vt:lpstr>
      <vt:lpstr>Используемое оборудование:</vt:lpstr>
      <vt:lpstr>Реализация:</vt:lpstr>
      <vt:lpstr>Получившееся устройство: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Синтезатор</dc:title>
  <dc:creator>Даниил Панюшин</dc:creator>
  <cp:lastModifiedBy>Даниил Панюшин</cp:lastModifiedBy>
  <cp:revision>12</cp:revision>
  <dcterms:created xsi:type="dcterms:W3CDTF">2020-12-02T14:34:41Z</dcterms:created>
  <dcterms:modified xsi:type="dcterms:W3CDTF">2020-12-02T17:04:33Z</dcterms:modified>
</cp:coreProperties>
</file>

<file path=docProps/thumbnail.jpeg>
</file>